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61" r:id="rId5"/>
    <p:sldId id="272" r:id="rId6"/>
    <p:sldId id="262" r:id="rId7"/>
    <p:sldId id="273" r:id="rId8"/>
  </p:sldIdLst>
  <p:sldSz cx="18288000" cy="10287000"/>
  <p:notesSz cx="6858000" cy="9144000"/>
  <p:embeddedFontLst>
    <p:embeddedFont>
      <p:font typeface="Arial Black" panose="020B0A04020102020204" pitchFamily="34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McLaughlin" userId="b045e1b3-c21c-4215-9211-338ab84f1117" providerId="ADAL" clId="{755B9D30-7408-4910-81E8-2925E7D0FC5F}"/>
    <pc:docChg chg="addSld modSld sldOrd">
      <pc:chgData name="Mike McLaughlin" userId="b045e1b3-c21c-4215-9211-338ab84f1117" providerId="ADAL" clId="{755B9D30-7408-4910-81E8-2925E7D0FC5F}" dt="2022-05-25T16:43:32.802" v="198" actId="20577"/>
      <pc:docMkLst>
        <pc:docMk/>
      </pc:docMkLst>
      <pc:sldChg chg="modSp">
        <pc:chgData name="Mike McLaughlin" userId="b045e1b3-c21c-4215-9211-338ab84f1117" providerId="ADAL" clId="{755B9D30-7408-4910-81E8-2925E7D0FC5F}" dt="2022-05-25T16:34:06.349" v="108" actId="122"/>
        <pc:sldMkLst>
          <pc:docMk/>
          <pc:sldMk cId="0" sldId="261"/>
        </pc:sldMkLst>
        <pc:spChg chg="mod">
          <ac:chgData name="Mike McLaughlin" userId="b045e1b3-c21c-4215-9211-338ab84f1117" providerId="ADAL" clId="{755B9D30-7408-4910-81E8-2925E7D0FC5F}" dt="2022-05-25T16:34:06.349" v="108" actId="122"/>
          <ac:spMkLst>
            <pc:docMk/>
            <pc:sldMk cId="0" sldId="261"/>
            <ac:spMk id="5" creationId="{00000000-0000-0000-0000-000000000000}"/>
          </ac:spMkLst>
        </pc:spChg>
        <pc:picChg chg="mod">
          <ac:chgData name="Mike McLaughlin" userId="b045e1b3-c21c-4215-9211-338ab84f1117" providerId="ADAL" clId="{755B9D30-7408-4910-81E8-2925E7D0FC5F}" dt="2022-05-25T16:33:56.649" v="107" actId="14100"/>
          <ac:picMkLst>
            <pc:docMk/>
            <pc:sldMk cId="0" sldId="261"/>
            <ac:picMk id="13" creationId="{0DA9A9AA-16BB-48E9-82D0-05E7F42EE5ED}"/>
          </ac:picMkLst>
        </pc:picChg>
      </pc:sldChg>
      <pc:sldChg chg="ord">
        <pc:chgData name="Mike McLaughlin" userId="b045e1b3-c21c-4215-9211-338ab84f1117" providerId="ADAL" clId="{755B9D30-7408-4910-81E8-2925E7D0FC5F}" dt="2022-05-25T16:32:25.424" v="69"/>
        <pc:sldMkLst>
          <pc:docMk/>
          <pc:sldMk cId="0" sldId="262"/>
        </pc:sldMkLst>
      </pc:sldChg>
      <pc:sldChg chg="addSp modSp modNotesTx">
        <pc:chgData name="Mike McLaughlin" userId="b045e1b3-c21c-4215-9211-338ab84f1117" providerId="ADAL" clId="{755B9D30-7408-4910-81E8-2925E7D0FC5F}" dt="2022-05-25T16:43:32.802" v="198" actId="20577"/>
        <pc:sldMkLst>
          <pc:docMk/>
          <pc:sldMk cId="0" sldId="272"/>
        </pc:sldMkLst>
        <pc:spChg chg="mod">
          <ac:chgData name="Mike McLaughlin" userId="b045e1b3-c21c-4215-9211-338ab84f1117" providerId="ADAL" clId="{755B9D30-7408-4910-81E8-2925E7D0FC5F}" dt="2022-05-25T15:26:51.206" v="1" actId="20577"/>
          <ac:spMkLst>
            <pc:docMk/>
            <pc:sldMk cId="0" sldId="272"/>
            <ac:spMk id="5" creationId="{00000000-0000-0000-0000-000000000000}"/>
          </ac:spMkLst>
        </pc:spChg>
        <pc:spChg chg="mod">
          <ac:chgData name="Mike McLaughlin" userId="b045e1b3-c21c-4215-9211-338ab84f1117" providerId="ADAL" clId="{755B9D30-7408-4910-81E8-2925E7D0FC5F}" dt="2022-05-25T15:29:44.971" v="21" actId="20577"/>
          <ac:spMkLst>
            <pc:docMk/>
            <pc:sldMk cId="0" sldId="272"/>
            <ac:spMk id="7" creationId="{00000000-0000-0000-0000-000000000000}"/>
          </ac:spMkLst>
        </pc:spChg>
        <pc:spChg chg="mod">
          <ac:chgData name="Mike McLaughlin" userId="b045e1b3-c21c-4215-9211-338ab84f1117" providerId="ADAL" clId="{755B9D30-7408-4910-81E8-2925E7D0FC5F}" dt="2022-05-25T16:26:46.210" v="39" actId="20577"/>
          <ac:spMkLst>
            <pc:docMk/>
            <pc:sldMk cId="0" sldId="272"/>
            <ac:spMk id="14" creationId="{00000000-0000-0000-0000-000000000000}"/>
          </ac:spMkLst>
        </pc:spChg>
        <pc:spChg chg="mod">
          <ac:chgData name="Mike McLaughlin" userId="b045e1b3-c21c-4215-9211-338ab84f1117" providerId="ADAL" clId="{755B9D30-7408-4910-81E8-2925E7D0FC5F}" dt="2022-05-25T16:29:36.653" v="60" actId="688"/>
          <ac:spMkLst>
            <pc:docMk/>
            <pc:sldMk cId="0" sldId="272"/>
            <ac:spMk id="31" creationId="{B98BF92C-BD35-42E7-B599-EC9C937343A9}"/>
          </ac:spMkLst>
        </pc:spChg>
        <pc:spChg chg="add mod">
          <ac:chgData name="Mike McLaughlin" userId="b045e1b3-c21c-4215-9211-338ab84f1117" providerId="ADAL" clId="{755B9D30-7408-4910-81E8-2925E7D0FC5F}" dt="2022-05-25T15:27:28.069" v="6" actId="14100"/>
          <ac:spMkLst>
            <pc:docMk/>
            <pc:sldMk cId="0" sldId="272"/>
            <ac:spMk id="52" creationId="{3799D8BA-2C9F-439B-89D2-31B55E3EF8AA}"/>
          </ac:spMkLst>
        </pc:spChg>
        <pc:spChg chg="add mod">
          <ac:chgData name="Mike McLaughlin" userId="b045e1b3-c21c-4215-9211-338ab84f1117" providerId="ADAL" clId="{755B9D30-7408-4910-81E8-2925E7D0FC5F}" dt="2022-05-25T15:27:55.631" v="11" actId="14100"/>
          <ac:spMkLst>
            <pc:docMk/>
            <pc:sldMk cId="0" sldId="272"/>
            <ac:spMk id="53" creationId="{DC908EE6-729B-47B9-9C55-1D73BEA62B17}"/>
          </ac:spMkLst>
        </pc:spChg>
        <pc:grpChg chg="mod">
          <ac:chgData name="Mike McLaughlin" userId="b045e1b3-c21c-4215-9211-338ab84f1117" providerId="ADAL" clId="{755B9D30-7408-4910-81E8-2925E7D0FC5F}" dt="2022-05-25T15:31:20.182" v="38" actId="14100"/>
          <ac:grpSpMkLst>
            <pc:docMk/>
            <pc:sldMk cId="0" sldId="272"/>
            <ac:grpSpMk id="45" creationId="{30170C3D-B2A4-43BD-BBDE-B6C4ED79BF1C}"/>
          </ac:grpSpMkLst>
        </pc:grpChg>
        <pc:picChg chg="add mod">
          <ac:chgData name="Mike McLaughlin" userId="b045e1b3-c21c-4215-9211-338ab84f1117" providerId="ADAL" clId="{755B9D30-7408-4910-81E8-2925E7D0FC5F}" dt="2022-05-25T16:31:35.945" v="68" actId="14100"/>
          <ac:picMkLst>
            <pc:docMk/>
            <pc:sldMk cId="0" sldId="272"/>
            <ac:picMk id="15" creationId="{EE4C1ED3-3352-4268-A250-9254214488DA}"/>
          </ac:picMkLst>
        </pc:picChg>
      </pc:sldChg>
      <pc:sldChg chg="addSp modSp add">
        <pc:chgData name="Mike McLaughlin" userId="b045e1b3-c21c-4215-9211-338ab84f1117" providerId="ADAL" clId="{755B9D30-7408-4910-81E8-2925E7D0FC5F}" dt="2022-05-25T16:28:28.727" v="59" actId="14100"/>
        <pc:sldMkLst>
          <pc:docMk/>
          <pc:sldMk cId="2803383552" sldId="273"/>
        </pc:sldMkLst>
        <pc:spChg chg="add mod">
          <ac:chgData name="Mike McLaughlin" userId="b045e1b3-c21c-4215-9211-338ab84f1117" providerId="ADAL" clId="{755B9D30-7408-4910-81E8-2925E7D0FC5F}" dt="2022-05-25T16:28:28.727" v="59" actId="14100"/>
          <ac:spMkLst>
            <pc:docMk/>
            <pc:sldMk cId="2803383552" sldId="273"/>
            <ac:spMk id="3" creationId="{46714EF8-AE4F-4AC9-84DD-E6846CEF433F}"/>
          </ac:spMkLst>
        </pc:spChg>
        <pc:picChg chg="add mod">
          <ac:chgData name="Mike McLaughlin" userId="b045e1b3-c21c-4215-9211-338ab84f1117" providerId="ADAL" clId="{755B9D30-7408-4910-81E8-2925E7D0FC5F}" dt="2022-05-25T16:27:09.819" v="43" actId="14100"/>
          <ac:picMkLst>
            <pc:docMk/>
            <pc:sldMk cId="2803383552" sldId="273"/>
            <ac:picMk id="2" creationId="{F8A1F758-8629-4390-AAC8-195AA1581D7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6B5A5-9CEC-4484-A42E-9BE4A73806B7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1BAEF-CAE2-4D3C-BAF1-497C5EEF1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91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Industry Average = 12</a:t>
            </a:r>
            <a:r>
              <a:rPr lang="en-US"/>
              <a:t>% phished, 36% reported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1BAEF-CAE2-4D3C-BAF1-497C5EEF11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DA9A9AA-16BB-48E9-82D0-05E7F42EE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26100" cy="10287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67000" y="571500"/>
            <a:ext cx="13030200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b="1" dirty="0">
                <a:solidFill>
                  <a:schemeClr val="bg1"/>
                </a:solidFill>
                <a:latin typeface="Arial Black" panose="020B0A04020102020204" pitchFamily="34" charset="0"/>
              </a:rPr>
              <a:t>PHISHING SIMULATION</a:t>
            </a:r>
          </a:p>
          <a:p>
            <a:pPr algn="ctr">
              <a:lnSpc>
                <a:spcPts val="6720"/>
              </a:lnSpc>
            </a:pPr>
            <a:r>
              <a:rPr lang="en-US" sz="5600" b="1" dirty="0">
                <a:solidFill>
                  <a:schemeClr val="bg1"/>
                </a:solidFill>
                <a:latin typeface="Arial Black" panose="020B0A04020102020204" pitchFamily="34" charset="0"/>
              </a:rPr>
              <a:t>May 2022, Glassdoor Reviews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5474254" y="5623690"/>
            <a:ext cx="3003007" cy="512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1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-31" normalizeH="0" baseline="0" noProof="0" dirty="0">
              <a:ln>
                <a:noFill/>
              </a:ln>
              <a:solidFill>
                <a:srgbClr val="014F8E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9B9897F-63E6-4579-88B0-7E29B66AEAE4}"/>
              </a:ext>
            </a:extLst>
          </p:cNvPr>
          <p:cNvGrpSpPr/>
          <p:nvPr/>
        </p:nvGrpSpPr>
        <p:grpSpPr>
          <a:xfrm>
            <a:off x="1028700" y="1028700"/>
            <a:ext cx="3778816" cy="3944488"/>
            <a:chOff x="1028700" y="1028700"/>
            <a:chExt cx="3778816" cy="3944488"/>
          </a:xfrm>
        </p:grpSpPr>
        <p:sp>
          <p:nvSpPr>
            <p:cNvPr id="2" name="AutoShape 2"/>
            <p:cNvSpPr/>
            <p:nvPr/>
          </p:nvSpPr>
          <p:spPr>
            <a:xfrm>
              <a:off x="1028700" y="1028700"/>
              <a:ext cx="3778816" cy="3944488"/>
            </a:xfrm>
            <a:prstGeom prst="rect">
              <a:avLst/>
            </a:prstGeom>
            <a:solidFill>
              <a:srgbClr val="FFFFFF"/>
            </a:solidFill>
          </p:spPr>
        </p:sp>
        <p:grpSp>
          <p:nvGrpSpPr>
            <p:cNvPr id="10" name="Group 10"/>
            <p:cNvGrpSpPr/>
            <p:nvPr/>
          </p:nvGrpSpPr>
          <p:grpSpPr>
            <a:xfrm>
              <a:off x="1416604" y="1828167"/>
              <a:ext cx="3003007" cy="923330"/>
              <a:chOff x="0" y="-28575"/>
              <a:chExt cx="4004009" cy="1231106"/>
            </a:xfrm>
          </p:grpSpPr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4004009" cy="123110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364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spc="-28" dirty="0">
                    <a:solidFill>
                      <a:srgbClr val="014F8E"/>
                    </a:solidFill>
                    <a:latin typeface="Arial Black" panose="020B0A04020102020204" pitchFamily="34" charset="0"/>
                  </a:rPr>
                  <a:t>Emails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364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spc="-28" dirty="0">
                    <a:solidFill>
                      <a:srgbClr val="014F8E"/>
                    </a:solidFill>
                    <a:latin typeface="Arial Black" panose="020B0A04020102020204" pitchFamily="34" charset="0"/>
                  </a:rPr>
                  <a:t>Sent</a:t>
                </a:r>
                <a:endParaRPr kumimoji="0" lang="en-US" sz="3200" b="0" i="0" u="none" strike="noStrike" kern="1200" cap="none" spc="-28" normalizeH="0" baseline="0" noProof="0" dirty="0">
                  <a:ln>
                    <a:noFill/>
                  </a:ln>
                  <a:solidFill>
                    <a:srgbClr val="014F8E"/>
                  </a:solidFill>
                  <a:effectLst/>
                  <a:uLnTx/>
                  <a:uFillTx/>
                  <a:latin typeface="Arial Black" panose="020B0A04020102020204" pitchFamily="34" charset="0"/>
                </a:endParaRP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697414"/>
                <a:ext cx="4004009" cy="5032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284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14F8E"/>
                  </a:solidFill>
                  <a:effectLst/>
                  <a:uLnTx/>
                  <a:uFillTx/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29" name="TextBox 11">
              <a:extLst>
                <a:ext uri="{FF2B5EF4-FFF2-40B4-BE49-F238E27FC236}">
                  <a16:creationId xmlns:a16="http://schemas.microsoft.com/office/drawing/2014/main" id="{C469554E-1EC5-4A6E-ABA5-2F9B6913232A}"/>
                </a:ext>
              </a:extLst>
            </p:cNvPr>
            <p:cNvSpPr txBox="1"/>
            <p:nvPr/>
          </p:nvSpPr>
          <p:spPr>
            <a:xfrm>
              <a:off x="1398752" y="3305744"/>
              <a:ext cx="3003007" cy="5489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-28" normalizeH="0" baseline="0" noProof="0" dirty="0">
                  <a:ln>
                    <a:noFill/>
                  </a:ln>
                  <a:solidFill>
                    <a:srgbClr val="014F8E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788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0170C3D-B2A4-43BD-BBDE-B6C4ED79BF1C}"/>
              </a:ext>
            </a:extLst>
          </p:cNvPr>
          <p:cNvGrpSpPr/>
          <p:nvPr/>
        </p:nvGrpSpPr>
        <p:grpSpPr>
          <a:xfrm>
            <a:off x="5086350" y="1028700"/>
            <a:ext cx="3778816" cy="4004054"/>
            <a:chOff x="5086350" y="1028700"/>
            <a:chExt cx="3778816" cy="3944488"/>
          </a:xfrm>
        </p:grpSpPr>
        <p:sp>
          <p:nvSpPr>
            <p:cNvPr id="5" name="AutoShape 5"/>
            <p:cNvSpPr/>
            <p:nvPr/>
          </p:nvSpPr>
          <p:spPr>
            <a:xfrm>
              <a:off x="5086350" y="1028700"/>
              <a:ext cx="3778816" cy="3944488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474253" y="1763365"/>
              <a:ext cx="3003007" cy="2814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-28" normalizeH="0" baseline="0" noProof="0" dirty="0">
                  <a:ln>
                    <a:noFill/>
                  </a:ln>
                  <a:solidFill>
                    <a:srgbClr val="014F8E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Emails Opened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-28" normalizeH="0" baseline="0" noProof="0" dirty="0">
                <a:ln>
                  <a:noFill/>
                </a:ln>
                <a:solidFill>
                  <a:srgbClr val="014F8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-28" normalizeH="0" baseline="0" noProof="0" dirty="0">
                  <a:ln>
                    <a:noFill/>
                  </a:ln>
                  <a:solidFill>
                    <a:srgbClr val="014F8E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47%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spc="-28" dirty="0">
                  <a:solidFill>
                    <a:srgbClr val="014F8E"/>
                  </a:solidFill>
                  <a:latin typeface="Arial Black" panose="020B0A04020102020204" pitchFamily="34" charset="0"/>
                </a:rPr>
                <a:t>(370)</a:t>
              </a:r>
              <a:endParaRPr kumimoji="0" lang="en-US" sz="3600" b="0" i="0" u="none" strike="noStrike" kern="1200" cap="none" spc="-28" normalizeH="0" baseline="0" noProof="0" dirty="0">
                <a:ln>
                  <a:noFill/>
                </a:ln>
                <a:solidFill>
                  <a:srgbClr val="014F8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-28" normalizeH="0" baseline="0" noProof="0" dirty="0">
                <a:ln>
                  <a:noFill/>
                </a:ln>
                <a:solidFill>
                  <a:srgbClr val="014F8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  <p:sp>
          <p:nvSpPr>
            <p:cNvPr id="30" name="TextBox 11">
              <a:extLst>
                <a:ext uri="{FF2B5EF4-FFF2-40B4-BE49-F238E27FC236}">
                  <a16:creationId xmlns:a16="http://schemas.microsoft.com/office/drawing/2014/main" id="{76053386-B3BD-42C1-BED6-883C930DBAFC}"/>
                </a:ext>
              </a:extLst>
            </p:cNvPr>
            <p:cNvSpPr txBox="1"/>
            <p:nvPr/>
          </p:nvSpPr>
          <p:spPr>
            <a:xfrm>
              <a:off x="5474252" y="3305744"/>
              <a:ext cx="3003007" cy="5489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-28" normalizeH="0" baseline="0" noProof="0" dirty="0">
                <a:ln>
                  <a:noFill/>
                </a:ln>
                <a:solidFill>
                  <a:srgbClr val="014F8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16DC0B7-B30E-4575-A09D-3F3B5CFA553F}"/>
              </a:ext>
            </a:extLst>
          </p:cNvPr>
          <p:cNvGrpSpPr/>
          <p:nvPr/>
        </p:nvGrpSpPr>
        <p:grpSpPr>
          <a:xfrm>
            <a:off x="9158890" y="1014518"/>
            <a:ext cx="3778816" cy="3944488"/>
            <a:chOff x="9158890" y="1014518"/>
            <a:chExt cx="3778816" cy="3944488"/>
          </a:xfrm>
        </p:grpSpPr>
        <p:sp>
          <p:nvSpPr>
            <p:cNvPr id="7" name="AutoShape 7"/>
            <p:cNvSpPr/>
            <p:nvPr/>
          </p:nvSpPr>
          <p:spPr>
            <a:xfrm>
              <a:off x="9158890" y="1014518"/>
              <a:ext cx="3778816" cy="3944488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9562384" y="1763365"/>
              <a:ext cx="3003007" cy="923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-28" normalizeH="0" baseline="0" noProof="0" dirty="0">
                  <a:ln>
                    <a:noFill/>
                  </a:ln>
                  <a:solidFill>
                    <a:srgbClr val="014F8E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Clicked On Link</a:t>
              </a:r>
            </a:p>
          </p:txBody>
        </p:sp>
        <p:sp>
          <p:nvSpPr>
            <p:cNvPr id="31" name="TextBox 11">
              <a:extLst>
                <a:ext uri="{FF2B5EF4-FFF2-40B4-BE49-F238E27FC236}">
                  <a16:creationId xmlns:a16="http://schemas.microsoft.com/office/drawing/2014/main" id="{B98BF92C-BD35-42E7-B599-EC9C937343A9}"/>
                </a:ext>
              </a:extLst>
            </p:cNvPr>
            <p:cNvSpPr txBox="1"/>
            <p:nvPr/>
          </p:nvSpPr>
          <p:spPr>
            <a:xfrm>
              <a:off x="9562384" y="3305744"/>
              <a:ext cx="3003007" cy="9295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spc="-28" dirty="0">
                  <a:solidFill>
                    <a:srgbClr val="014F8E"/>
                  </a:solidFill>
                  <a:latin typeface="Arial Black" panose="020B0A04020102020204" pitchFamily="34" charset="0"/>
                </a:rPr>
                <a:t>22%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spc="-28" dirty="0">
                  <a:solidFill>
                    <a:srgbClr val="014F8E"/>
                  </a:solidFill>
                  <a:latin typeface="Arial Black" panose="020B0A04020102020204" pitchFamily="34" charset="0"/>
                </a:rPr>
                <a:t>(177)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CD67A55-25ED-49A6-A195-9DF413CDFE21}"/>
              </a:ext>
            </a:extLst>
          </p:cNvPr>
          <p:cNvGrpSpPr/>
          <p:nvPr/>
        </p:nvGrpSpPr>
        <p:grpSpPr>
          <a:xfrm>
            <a:off x="13201650" y="1028700"/>
            <a:ext cx="3778816" cy="3944488"/>
            <a:chOff x="13201650" y="1028700"/>
            <a:chExt cx="3778816" cy="3944488"/>
          </a:xfrm>
        </p:grpSpPr>
        <p:sp>
          <p:nvSpPr>
            <p:cNvPr id="4" name="AutoShape 4"/>
            <p:cNvSpPr/>
            <p:nvPr/>
          </p:nvSpPr>
          <p:spPr>
            <a:xfrm>
              <a:off x="13201650" y="1028700"/>
              <a:ext cx="3778816" cy="3944488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3589553" y="1820547"/>
              <a:ext cx="3003007" cy="923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-28" normalizeH="0" baseline="0" noProof="0" dirty="0">
                  <a:ln>
                    <a:noFill/>
                  </a:ln>
                  <a:solidFill>
                    <a:srgbClr val="014F8E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Phishing</a:t>
              </a:r>
              <a:r>
                <a:rPr lang="en-US" sz="3200" spc="-28" dirty="0">
                  <a:solidFill>
                    <a:srgbClr val="014F8E"/>
                  </a:solidFill>
                  <a:latin typeface="Arial Black" panose="020B0A04020102020204" pitchFamily="34" charset="0"/>
                </a:rPr>
                <a:t> Rate</a:t>
              </a:r>
              <a:endParaRPr kumimoji="0" lang="en-US" sz="3200" b="0" i="0" u="none" strike="noStrike" kern="1200" cap="none" spc="-28" normalizeH="0" baseline="0" noProof="0" dirty="0">
                <a:ln>
                  <a:noFill/>
                </a:ln>
                <a:solidFill>
                  <a:srgbClr val="014F8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  <p:sp>
          <p:nvSpPr>
            <p:cNvPr id="32" name="TextBox 11">
              <a:extLst>
                <a:ext uri="{FF2B5EF4-FFF2-40B4-BE49-F238E27FC236}">
                  <a16:creationId xmlns:a16="http://schemas.microsoft.com/office/drawing/2014/main" id="{62E01F37-2BF8-40F1-9C08-42DA78EED280}"/>
                </a:ext>
              </a:extLst>
            </p:cNvPr>
            <p:cNvSpPr txBox="1"/>
            <p:nvPr/>
          </p:nvSpPr>
          <p:spPr>
            <a:xfrm>
              <a:off x="13589553" y="3305744"/>
              <a:ext cx="3003007" cy="5489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spc="-28" dirty="0">
                  <a:solidFill>
                    <a:srgbClr val="014F8E"/>
                  </a:solidFill>
                  <a:latin typeface="Arial Black" panose="020B0A04020102020204" pitchFamily="34" charset="0"/>
                </a:rPr>
                <a:t>22%</a:t>
              </a:r>
              <a:endParaRPr kumimoji="0" lang="en-US" sz="6000" b="0" i="0" u="none" strike="noStrike" kern="1200" cap="none" spc="-28" normalizeH="0" baseline="0" noProof="0" dirty="0">
                <a:ln>
                  <a:noFill/>
                </a:ln>
                <a:solidFill>
                  <a:srgbClr val="014F8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5604E5B-2D5A-478C-8883-BC9AADD09DB7}"/>
              </a:ext>
            </a:extLst>
          </p:cNvPr>
          <p:cNvGrpSpPr/>
          <p:nvPr/>
        </p:nvGrpSpPr>
        <p:grpSpPr>
          <a:xfrm>
            <a:off x="1028700" y="5313812"/>
            <a:ext cx="3778816" cy="3944488"/>
            <a:chOff x="1028700" y="5313812"/>
            <a:chExt cx="3778816" cy="3944488"/>
          </a:xfrm>
        </p:grpSpPr>
        <p:sp>
          <p:nvSpPr>
            <p:cNvPr id="3" name="AutoShape 3"/>
            <p:cNvSpPr/>
            <p:nvPr/>
          </p:nvSpPr>
          <p:spPr>
            <a:xfrm>
              <a:off x="1028700" y="5313812"/>
              <a:ext cx="3778816" cy="3944488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398753" y="5616546"/>
              <a:ext cx="3003007" cy="15892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1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spc="-31" dirty="0">
                  <a:solidFill>
                    <a:srgbClr val="014F8E"/>
                  </a:solidFill>
                  <a:latin typeface="Arial Black" panose="020B0A04020102020204" pitchFamily="34" charset="0"/>
                </a:rPr>
                <a:t>Reported using Phish Notify Button</a:t>
              </a:r>
              <a:endParaRPr kumimoji="0" lang="en-US" sz="3200" b="0" i="0" u="none" strike="noStrike" kern="1200" cap="none" spc="-31" normalizeH="0" baseline="0" noProof="0" dirty="0">
                <a:ln>
                  <a:noFill/>
                </a:ln>
                <a:solidFill>
                  <a:srgbClr val="014F8E"/>
                </a:solidFill>
                <a:effectLst/>
                <a:uLnTx/>
                <a:uFillTx/>
                <a:latin typeface="Arial Black" panose="020B0A04020102020204" pitchFamily="34" charset="0"/>
              </a:endParaRPr>
            </a:p>
          </p:txBody>
        </p:sp>
        <p:sp>
          <p:nvSpPr>
            <p:cNvPr id="33" name="TextBox 11">
              <a:extLst>
                <a:ext uri="{FF2B5EF4-FFF2-40B4-BE49-F238E27FC236}">
                  <a16:creationId xmlns:a16="http://schemas.microsoft.com/office/drawing/2014/main" id="{8F76BD41-EB2D-452E-8473-BF77294BA55A}"/>
                </a:ext>
              </a:extLst>
            </p:cNvPr>
            <p:cNvSpPr txBox="1"/>
            <p:nvPr/>
          </p:nvSpPr>
          <p:spPr>
            <a:xfrm>
              <a:off x="1284669" y="7927003"/>
              <a:ext cx="3003007" cy="5489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-28" normalizeH="0" baseline="0" noProof="0" dirty="0">
                  <a:ln>
                    <a:noFill/>
                  </a:ln>
                  <a:solidFill>
                    <a:srgbClr val="014F8E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2.79%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B38FA06-FE12-4335-AC7F-2B5384E2A2AB}"/>
              </a:ext>
            </a:extLst>
          </p:cNvPr>
          <p:cNvGrpSpPr/>
          <p:nvPr/>
        </p:nvGrpSpPr>
        <p:grpSpPr>
          <a:xfrm>
            <a:off x="13224515" y="5320903"/>
            <a:ext cx="3778816" cy="3944488"/>
            <a:chOff x="5086350" y="5320903"/>
            <a:chExt cx="3778816" cy="3944488"/>
          </a:xfrm>
        </p:grpSpPr>
        <p:sp>
          <p:nvSpPr>
            <p:cNvPr id="6" name="AutoShape 6"/>
            <p:cNvSpPr/>
            <p:nvPr/>
          </p:nvSpPr>
          <p:spPr>
            <a:xfrm>
              <a:off x="5086350" y="5320903"/>
              <a:ext cx="3778816" cy="3944488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D2459C70-39C5-4088-ADCC-4D88ABE510E2}"/>
                </a:ext>
              </a:extLst>
            </p:cNvPr>
            <p:cNvSpPr txBox="1"/>
            <p:nvPr/>
          </p:nvSpPr>
          <p:spPr>
            <a:xfrm>
              <a:off x="5489491" y="5728050"/>
              <a:ext cx="3003007" cy="923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6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-28" normalizeH="0" baseline="0" noProof="0" dirty="0">
                  <a:ln>
                    <a:noFill/>
                  </a:ln>
                  <a:solidFill>
                    <a:srgbClr val="014F8E"/>
                  </a:solidFill>
                  <a:effectLst/>
                  <a:uLnTx/>
                  <a:uFillTx/>
                  <a:latin typeface="Arial Black" panose="020B0A04020102020204" pitchFamily="34" charset="0"/>
                </a:rPr>
                <a:t>Difficulty Level</a:t>
              </a:r>
            </a:p>
          </p:txBody>
        </p:sp>
        <p:sp>
          <p:nvSpPr>
            <p:cNvPr id="36" name="Star: 5 Points 35">
              <a:extLst>
                <a:ext uri="{FF2B5EF4-FFF2-40B4-BE49-F238E27FC236}">
                  <a16:creationId xmlns:a16="http://schemas.microsoft.com/office/drawing/2014/main" id="{7474829B-D3D8-4283-BE17-8CF569ABBBF6}"/>
                </a:ext>
              </a:extLst>
            </p:cNvPr>
            <p:cNvSpPr/>
            <p:nvPr/>
          </p:nvSpPr>
          <p:spPr>
            <a:xfrm>
              <a:off x="5474252" y="7674781"/>
              <a:ext cx="530309" cy="504443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tar: 5 Points 36">
              <a:extLst>
                <a:ext uri="{FF2B5EF4-FFF2-40B4-BE49-F238E27FC236}">
                  <a16:creationId xmlns:a16="http://schemas.microsoft.com/office/drawing/2014/main" id="{1402FD06-4A81-48DE-B20A-1C656FE20ECB}"/>
                </a:ext>
              </a:extLst>
            </p:cNvPr>
            <p:cNvSpPr/>
            <p:nvPr/>
          </p:nvSpPr>
          <p:spPr>
            <a:xfrm>
              <a:off x="6142548" y="7689152"/>
              <a:ext cx="530309" cy="504443"/>
            </a:xfrm>
            <a:prstGeom prst="star5">
              <a:avLst>
                <a:gd name="adj" fmla="val 21831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tar: 5 Points 38">
              <a:extLst>
                <a:ext uri="{FF2B5EF4-FFF2-40B4-BE49-F238E27FC236}">
                  <a16:creationId xmlns:a16="http://schemas.microsoft.com/office/drawing/2014/main" id="{37D12070-5CD6-4E22-A44F-5081794F4E7E}"/>
                </a:ext>
              </a:extLst>
            </p:cNvPr>
            <p:cNvSpPr/>
            <p:nvPr/>
          </p:nvSpPr>
          <p:spPr>
            <a:xfrm>
              <a:off x="6795604" y="7704392"/>
              <a:ext cx="530309" cy="504443"/>
            </a:xfrm>
            <a:prstGeom prst="star5">
              <a:avLst>
                <a:gd name="adj" fmla="val 21831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6FCE69F9-FB32-469F-94C1-FE0A8E5FBDF4}"/>
                </a:ext>
              </a:extLst>
            </p:cNvPr>
            <p:cNvSpPr/>
            <p:nvPr/>
          </p:nvSpPr>
          <p:spPr>
            <a:xfrm>
              <a:off x="7479502" y="7705725"/>
              <a:ext cx="530309" cy="504443"/>
            </a:xfrm>
            <a:prstGeom prst="star5">
              <a:avLst>
                <a:gd name="adj" fmla="val 21831"/>
                <a:gd name="hf" fmla="val 105146"/>
                <a:gd name="vf" fmla="val 11055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CCB29BB0-5FF9-4D7A-B775-C0D67EF5D861}"/>
                </a:ext>
              </a:extLst>
            </p:cNvPr>
            <p:cNvSpPr/>
            <p:nvPr/>
          </p:nvSpPr>
          <p:spPr>
            <a:xfrm>
              <a:off x="8132560" y="7704392"/>
              <a:ext cx="530309" cy="504443"/>
            </a:xfrm>
            <a:prstGeom prst="star5">
              <a:avLst>
                <a:gd name="adj" fmla="val 21831"/>
                <a:gd name="hf" fmla="val 105146"/>
                <a:gd name="vf" fmla="val 11055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AutoShape 5">
            <a:extLst>
              <a:ext uri="{FF2B5EF4-FFF2-40B4-BE49-F238E27FC236}">
                <a16:creationId xmlns:a16="http://schemas.microsoft.com/office/drawing/2014/main" id="{3799D8BA-2C9F-439B-89D2-31B55E3EF8AA}"/>
              </a:ext>
            </a:extLst>
          </p:cNvPr>
          <p:cNvSpPr/>
          <p:nvPr/>
        </p:nvSpPr>
        <p:spPr>
          <a:xfrm>
            <a:off x="5094324" y="5313812"/>
            <a:ext cx="3778816" cy="3951578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3" name="AutoShape 5">
            <a:extLst>
              <a:ext uri="{FF2B5EF4-FFF2-40B4-BE49-F238E27FC236}">
                <a16:creationId xmlns:a16="http://schemas.microsoft.com/office/drawing/2014/main" id="{DC908EE6-729B-47B9-9C55-1D73BEA62B17}"/>
              </a:ext>
            </a:extLst>
          </p:cNvPr>
          <p:cNvSpPr/>
          <p:nvPr/>
        </p:nvSpPr>
        <p:spPr>
          <a:xfrm>
            <a:off x="9158890" y="5320904"/>
            <a:ext cx="3763925" cy="3951578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4C1ED3-3352-4268-A250-925421448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6" y="5299106"/>
            <a:ext cx="7813599" cy="394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35C3AE-764C-4E45-98E1-BBF5DF7C3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114300"/>
            <a:ext cx="17992725" cy="99821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F8A1F758-8629-4390-AAC8-195AA1581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0" y="1883688"/>
            <a:ext cx="13243560" cy="66126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14EF8-AE4F-4AC9-84DD-E6846CEF433F}"/>
              </a:ext>
            </a:extLst>
          </p:cNvPr>
          <p:cNvSpPr txBox="1"/>
          <p:nvPr/>
        </p:nvSpPr>
        <p:spPr>
          <a:xfrm>
            <a:off x="10058400" y="8763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03383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87787F45B4B54193C13F7C76010655" ma:contentTypeVersion="13" ma:contentTypeDescription="Create a new document." ma:contentTypeScope="" ma:versionID="821c540bd25a2b1a8acfca7239957800">
  <xsd:schema xmlns:xsd="http://www.w3.org/2001/XMLSchema" xmlns:xs="http://www.w3.org/2001/XMLSchema" xmlns:p="http://schemas.microsoft.com/office/2006/metadata/properties" xmlns:ns3="072b1ba8-9271-4c80-9daf-6e6990c7b654" xmlns:ns4="748f1d0f-ba1c-46e3-ab5f-f4cabd67b0bd" targetNamespace="http://schemas.microsoft.com/office/2006/metadata/properties" ma:root="true" ma:fieldsID="38e0a2ed33f626a527dff4163c49e89f" ns3:_="" ns4:_="">
    <xsd:import namespace="072b1ba8-9271-4c80-9daf-6e6990c7b654"/>
    <xsd:import namespace="748f1d0f-ba1c-46e3-ab5f-f4cabd67b0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b1ba8-9271-4c80-9daf-6e6990c7b6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8f1d0f-ba1c-46e3-ab5f-f4cabd67b0b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9D693A-856F-4A77-B551-B636E66D2F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2b1ba8-9271-4c80-9daf-6e6990c7b654"/>
    <ds:schemaRef ds:uri="748f1d0f-ba1c-46e3-ab5f-f4cabd67b0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D3ED6F-2BBC-4E1C-B202-7DFF8C819C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0007B1-346A-4BEB-97F9-B6F933CF20E5}">
  <ds:schemaRefs>
    <ds:schemaRef ds:uri="748f1d0f-ba1c-46e3-ab5f-f4cabd67b0bd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072b1ba8-9271-4c80-9daf-6e6990c7b65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13340</TotalTime>
  <Words>51</Words>
  <Application>Microsoft Office PowerPoint</Application>
  <PresentationFormat>Custom</PresentationFormat>
  <Paragraphs>20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Pink Geometric Technology Keynote Presentation</dc:title>
  <dc:creator>Saby Waraich</dc:creator>
  <cp:lastModifiedBy>Mike McLaughlin</cp:lastModifiedBy>
  <cp:revision>16</cp:revision>
  <dcterms:created xsi:type="dcterms:W3CDTF">2006-08-16T00:00:00Z</dcterms:created>
  <dcterms:modified xsi:type="dcterms:W3CDTF">2022-05-25T16:43:42Z</dcterms:modified>
  <dc:identifier>DAEQCjgNZbo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0x010100AB87787F45B4B54193C13F7C76010655</vt:lpwstr>
  </property>
</Properties>
</file>